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94"/>
    <p:restoredTop sz="96327"/>
  </p:normalViewPr>
  <p:slideViewPr>
    <p:cSldViewPr snapToGrid="0">
      <p:cViewPr varScale="1">
        <p:scale>
          <a:sx n="77" d="100"/>
          <a:sy n="77" d="100"/>
        </p:scale>
        <p:origin x="200" y="1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DE823-5487-CB5C-42D8-FB6422F53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D88A9-1DAB-AB04-8EFD-AF52B708B0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DB588-406A-E6AD-0AF8-B75F92CA9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AF406-262D-3CD3-8A1E-29FC968CF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C9691-72A2-F073-0C5D-4BEC3418C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179317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78DF6-6A02-9C99-EA2B-065B49D60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6469E0-CF74-0088-1413-113A3B6AA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ACA01-D6DA-8248-BF7E-10EEE0F37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0D4BF-52CF-D8F6-A228-4F2DFA21A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30813-F333-8ECB-B0D0-F7C8E1679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3627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0AEAA2-0FBA-A665-03F5-E0CAF2AA26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D01B68-00F9-EDA5-F4C5-B656DEDCF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CB518-0D1C-D3B6-7235-C22C94009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5294C-31D1-B6D4-6846-CFF485A46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DA81B-B26D-C803-2290-5BFA68D15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509596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20EB-254F-8719-B9C8-89E85172F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216E3-2A7A-24DF-9851-2AC54554E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BA970-CD2D-23ED-0383-5E3F93AB4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A4B35-098A-ABFF-C77D-4055A2055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F09BC-96E1-9525-1A98-871AC9C7C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1893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C24E4-3ED9-C90D-FBE3-A5B8C390D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DC0A2-F423-91A5-07E4-A55364C62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5B64E-DE52-2A4E-EE8F-51FDC13B0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15E49-4D30-BEAD-24C0-B8BF565C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A09FA-4989-CCE2-AD2A-69215B824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29239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4C49-839D-7019-A68E-6B7ACC041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A8FEF-C3EB-88D0-0354-0D62E98A3C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120EC6-CAC3-3F24-0530-78DCB738A5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44CE8-B1E5-921A-3181-8A75087C0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6EA6A0-EB21-7F9E-037E-97B6A1CE4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88ECC8-2C16-58FD-AF42-A27D546D1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53767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8C0C6-EBD2-D705-A80B-3675BB0BA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AE0F0-7129-D67D-B2E4-F63C3FCCC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20EE26-41B6-3C43-B88E-795DE09DD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DF5357-A553-8FF6-3B47-4934645B58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0117C6-3719-06F2-0BED-DF9E3C79F2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1354E2-C2C5-841C-99DA-71866AD18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D36713-9D11-7CA6-C391-F62392453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A36512-6E6A-EA28-30F0-9484D8D42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9046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7D160-E182-DED7-2987-47E9B6695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979E96-B4B4-472E-870C-2C6811AC5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304320-9F0D-5DE1-27E9-BE0A06709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88F691-7AA7-D80A-6CCD-1C5DDDF0C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37565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ED5EB0-795F-8968-96D0-6D5555973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21EF07-8ADF-129E-2D82-2B844C6EF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D97B0-6E13-5300-3CC4-766C80DBF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86212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42487-CCA6-7B3D-5A1C-3A454548A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CCABE-F7C7-C00B-08AC-E1FBAED55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74B072-69CA-FDEF-ED74-4947CFBF4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7FCC6C-C921-08DF-6FF6-1D97F0B21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6F919-170A-2DC6-81AE-D90396171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E0DC9-9E2A-7EF4-0B14-211EC2A59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47176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F428A-799C-BD14-D3A8-6FCB9096C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8692C6-73C6-FBDC-7613-AF480345CF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C4BA8D-3717-3F5F-C151-662750AB8C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6E1DDA-2A75-EC69-E864-A35B05BE0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650728-379A-262B-04A6-0FC7D0AC8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F3BA73-574A-2A9C-26F0-95EC13D50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54649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58989C-66E5-8FD2-3968-BBBCEAC64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804AB7-22A0-770D-A7A7-787DBA8A3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CB83D-79DA-3F49-0110-5215CE6B57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23F6E-EC70-C840-BA68-38E7328CC38B}" type="datetimeFigureOut">
              <a:rPr lang="en-KR" smtClean="0"/>
              <a:t>2023/06/05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37B73-D4D2-3F18-C47F-91074FB8E8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01C1C-67A1-BE8F-5E50-46EE8F6717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B8E39-5F0C-624E-9392-B165C782F02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2211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DDB079E-976F-8A1F-2301-3A5AA4A91F34}"/>
              </a:ext>
            </a:extLst>
          </p:cNvPr>
          <p:cNvSpPr txBox="1"/>
          <p:nvPr/>
        </p:nvSpPr>
        <p:spPr>
          <a:xfrm>
            <a:off x="626165" y="318052"/>
            <a:ext cx="1116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Prototype</a:t>
            </a:r>
            <a:endParaRPr lang="en-KR" dirty="0"/>
          </a:p>
        </p:txBody>
      </p:sp>
      <p:pic>
        <p:nvPicPr>
          <p:cNvPr id="8" name="Picture 7" descr="A screenshot of a map&#10;&#10;Description automatically generated with medium confidence">
            <a:extLst>
              <a:ext uri="{FF2B5EF4-FFF2-40B4-BE49-F238E27FC236}">
                <a16:creationId xmlns:a16="http://schemas.microsoft.com/office/drawing/2014/main" id="{4F89D9B8-A5D7-41D4-4977-93C932D2C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375" y="729000"/>
            <a:ext cx="2488732" cy="5400000"/>
          </a:xfrm>
          <a:prstGeom prst="rect">
            <a:avLst/>
          </a:prstGeom>
        </p:spPr>
      </p:pic>
      <p:pic>
        <p:nvPicPr>
          <p:cNvPr id="12" name="Picture 11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8FF0E4E3-B6CA-A037-C83D-9CB9366D1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430" y="714156"/>
            <a:ext cx="2541841" cy="5400000"/>
          </a:xfrm>
          <a:prstGeom prst="rect">
            <a:avLst/>
          </a:prstGeom>
        </p:spPr>
      </p:pic>
      <p:pic>
        <p:nvPicPr>
          <p:cNvPr id="14" name="Picture 13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F714428C-5AD5-BCDC-F4C6-8854C7271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594" y="729000"/>
            <a:ext cx="2571429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700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 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E087B1BC-85EE-5107-2C66-364F3B2E3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427" y="0"/>
            <a:ext cx="362806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DB079E-976F-8A1F-2301-3A5AA4A91F34}"/>
              </a:ext>
            </a:extLst>
          </p:cNvPr>
          <p:cNvSpPr txBox="1"/>
          <p:nvPr/>
        </p:nvSpPr>
        <p:spPr>
          <a:xfrm>
            <a:off x="626165" y="318052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</a:t>
            </a:r>
          </a:p>
        </p:txBody>
      </p:sp>
      <p:pic>
        <p:nvPicPr>
          <p:cNvPr id="3" name="Picture 2" descr="A screen 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94D1D0AB-927D-DFA2-FFDF-D78AB6076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52974" y="0"/>
            <a:ext cx="3628062" cy="6858000"/>
          </a:xfrm>
          <a:prstGeom prst="rect">
            <a:avLst/>
          </a:prstGeom>
        </p:spPr>
      </p:pic>
      <p:pic>
        <p:nvPicPr>
          <p:cNvPr id="5" name="Picture 4" descr="A cell phone with a map&#10;&#10;Description automatically generated with low confidence">
            <a:extLst>
              <a:ext uri="{FF2B5EF4-FFF2-40B4-BE49-F238E27FC236}">
                <a16:creationId xmlns:a16="http://schemas.microsoft.com/office/drawing/2014/main" id="{B0364088-43E6-0A5B-AC0E-1E24145A0B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3828" y="0"/>
            <a:ext cx="3628062" cy="6858000"/>
          </a:xfrm>
          <a:prstGeom prst="rect">
            <a:avLst/>
          </a:prstGeom>
        </p:spPr>
      </p:pic>
      <p:pic>
        <p:nvPicPr>
          <p:cNvPr id="9" name="Picture 8" descr="A screen 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9FDCCDFC-6651-0032-30FE-8503445455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2229" y="0"/>
            <a:ext cx="3628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866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00BDBE2-09BA-34CE-C5C2-531992A674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4478" y="2730995"/>
            <a:ext cx="6962140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A374F2-819A-866C-CEF2-58F66A23C10C}"/>
              </a:ext>
            </a:extLst>
          </p:cNvPr>
          <p:cNvSpPr txBox="1"/>
          <p:nvPr/>
        </p:nvSpPr>
        <p:spPr>
          <a:xfrm>
            <a:off x="626165" y="318052"/>
            <a:ext cx="1116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Prototype</a:t>
            </a:r>
            <a:endParaRPr lang="en-KR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4AA24E0-B11E-5D13-7E5C-8674BE6E7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7772400" cy="4857750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276BCD6C-F90A-6321-8E11-D1300000F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2365" y="-3188857"/>
            <a:ext cx="7772400" cy="4857750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B43CFBB7-3C52-20F9-A53F-241AF6A13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9736" y="-2657806"/>
            <a:ext cx="7772400" cy="4857750"/>
          </a:xfrm>
          <a:prstGeom prst="rect">
            <a:avLst/>
          </a:prstGeom>
        </p:spPr>
      </p:pic>
      <p:pic>
        <p:nvPicPr>
          <p:cNvPr id="14" name="Picture 13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A04E4840-F9A6-5BDA-BC71-C2A7F3ADD4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5936" y="-2189080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913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</TotalTime>
  <Words>3</Words>
  <Application>Microsoft Macintosh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zer495</dc:creator>
  <cp:lastModifiedBy>zer495</cp:lastModifiedBy>
  <cp:revision>1</cp:revision>
  <dcterms:created xsi:type="dcterms:W3CDTF">2023-06-05T00:20:48Z</dcterms:created>
  <dcterms:modified xsi:type="dcterms:W3CDTF">2023-06-05T13:11:56Z</dcterms:modified>
</cp:coreProperties>
</file>

<file path=docProps/thumbnail.jpeg>
</file>